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5432FEA-356F-4121-B6B1-2C5DF2C4E0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8340A6F-F164-4DD2-9B94-CA516A804A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687300-6C92-4FC4-A283-FE7447B81A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7948CC2-E503-4874-947E-5B2261C4C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F10739-74D1-4449-9889-396B127ED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73971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3055C5-64EB-4B51-B02C-74F35E6DF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4DAC937-B43D-448E-A16E-A0FC67B313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A7E01E4-0635-4E75-B4CB-A083E90B0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C93C067-50DE-4F89-8327-6BF0E99009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AA85917-AB71-450D-A5C3-A6AF8EFB2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85713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E229301-F24D-42CE-8149-7A3E1E813E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52B76F8-2E1A-47B6-8BC8-953D6FAFEF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7EE3428-B9AA-4589-BC8B-43D9D3A27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D885429-B9CB-4A15-81ED-7BF1D9349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34DA66-F375-4ACA-8185-E570A0131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04516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9BAC2D-BEE1-4D91-BB80-F1A93B45A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60C50FD-B7A1-4E4A-B916-37FC2C34A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3A8804B-D734-4470-8673-CF53FB8A4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4662C83-9BB1-40C9-828C-6E1C45F34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C1A9E77-47C4-49E7-8B06-851006BE5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6727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C9C10B-6C77-4133-8F98-2AABD3398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17772A8-FA8B-42D6-9006-5021F4E8C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BFC3B55-D515-4418-8585-464089C5C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240B026-F880-4D8F-A817-20C373DEA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79EDC96-5475-4C07-B2C3-EBB862458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0273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BF5A03-7B02-4FC0-9848-8AE848A63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231564-4C58-4025-9CC2-303CF96F57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BC79572-EADE-4C9B-8FBD-E5CAF98F9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2FA60AD-3836-4161-A279-1AEEF00310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2D63645-8138-47B8-A59A-254B60E8F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A8FFFF9-F643-4C8B-89D6-24732BC66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146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29E6FAB-7247-47AA-A682-95FCA9751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E5FE316-9F7B-4018-895C-D6E25CE0C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71BAC03-2EF6-4A5B-BA3B-C77D40B7F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9086D6E-DE1A-49DC-A0EC-BA0BF83C2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A1DEFAC-7388-4389-99F1-24EFC6D056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753F1D0-9BDA-4DFE-81D1-3728337683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5F4019E2-BBAC-49D1-9F82-96863702E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902E5F6-8B92-4A96-8C6D-9732ADDC3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15203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9BF103-5F4D-4F74-8F0D-8D0A1DB42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BCA3A02-B8ED-4796-BBE6-193E98886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B224110-671D-49F1-BA3A-1CB372BC3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B01E959-E0B8-4F60-A1C2-81971FE8E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7723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957B402-B288-49F2-9AB0-C0E18E932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F368A011-499F-438C-81FF-7E6D6B8CB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7DB5A1-9C0D-4B37-B5CB-1363B2374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9064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770B72-1EB4-486D-9899-D0F432073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317133-DE3E-4225-8188-77C09D33B2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F1B3B55-C949-4453-9A29-0F4588529B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C2E117F-1619-4F89-8EE8-F8A35E27A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D87F843-D2C1-4EAE-AF34-362E824A5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F7E390B-828C-4F05-A299-CCDFE5572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2012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D46B71-C664-42DF-8D98-E1C816CA8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50130B2-B6FC-41E9-96A1-CB7AB68F2F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A7E50B7-3646-427C-B304-469DC2D346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9CFB254-D294-4FF0-A178-8C3ABDC4C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AC496E0-8E5F-4DBD-AAB2-96CBA38C5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A4DF87F-918D-4FB4-89CB-4F9B9DB56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520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9E8B329-9145-428E-8A02-AA0AE1E46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F042518-342D-4D23-9DF2-022E52FAB6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E758178-C760-43BA-A7AD-5076846850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EA772-6CF9-4A97-819E-CCBD27A3A869}" type="datetimeFigureOut">
              <a:rPr lang="zh-TW" altLang="en-US" smtClean="0"/>
              <a:t>2021/9/14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FF58143-C428-40D4-9FE5-93500B54F8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A8AAD97-26FB-4456-9108-90EE4C2415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A2D0B-7687-485E-A74D-E2B1669BF2E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9152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3585F16-DB37-4DAE-8D2A-F45789221D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2021-9-14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BB583EB-178A-4D8E-967C-A8437A70D8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712" y="3707832"/>
            <a:ext cx="4362575" cy="218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64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8">
            <a:hlinkClick r:id="" action="ppaction://media"/>
            <a:extLst>
              <a:ext uri="{FF2B5EF4-FFF2-40B4-BE49-F238E27FC236}">
                <a16:creationId xmlns:a16="http://schemas.microsoft.com/office/drawing/2014/main" id="{0758683C-B2A4-4628-AE1C-AA567F171F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4144963" cy="414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984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6D6BFD59-26C6-4E2F-B704-0C5B85B5DA79}"/>
              </a:ext>
            </a:extLst>
          </p:cNvPr>
          <p:cNvSpPr txBox="1"/>
          <p:nvPr/>
        </p:nvSpPr>
        <p:spPr>
          <a:xfrm>
            <a:off x="358219" y="263951"/>
            <a:ext cx="1118018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早晨送雨宝到幼儿园，雨宝带着昨天给雨宝画的一个简笔画过去的 老师们问是不是雨宝自己画的 雨宝说是自己画的 还说是一个小女孩在浇花 老师们一直在夸赞雨宝画的很好 很棒，决定后面的时间 尽量画点简单的 然后让雨宝先跟着描下。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早晨骑着大宝的电动车过去送的雨宝。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</a:t>
            </a:r>
            <a:r>
              <a:rPr lang="en-US" altLang="zh-CN" dirty="0" err="1"/>
              <a:t>Netty</a:t>
            </a:r>
            <a:r>
              <a:rPr lang="zh-CN" altLang="en-US" dirty="0"/>
              <a:t>高级部分整理到数据粘包问题解决部分了。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晚上接雨宝回来后 雨宝想找豆汁玩 可敲门敲了好久没人回应 雨宝就回家了。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雨宝写了会拼音后开始看卡通片，大概十分钟后开始练习乘法口诀表 练习了大概半个钟 然后开始看卡通片。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今天大宝早班 我误听成晚班 还好昨晚给大宝的电池充好电了。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早晨煮的豆芽还有扁豆和豆浆。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昨晚大宝买了些炸鸡柳回来吃 今天没有吃完的带了点当作午饭还有我煮的青菜。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晚上大宝不知道要买什么 发现我这边没有钱了 然后又说了我一通 这个月给了一千五 今天才</a:t>
            </a:r>
            <a:r>
              <a:rPr lang="en-US" altLang="zh-CN" dirty="0"/>
              <a:t>14</a:t>
            </a:r>
            <a:r>
              <a:rPr lang="zh-CN" altLang="en-US" dirty="0"/>
              <a:t>号就没有了 其实是上个月的一些这个月还完也就没多少了。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126866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F48717C-3D11-49FB-B895-4FE855F4A9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019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094040A-E646-4781-BF77-1D6EE3764F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56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AC754D2-BECD-49FA-B231-8213241039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3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273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59ACD45A-9661-4800-ACD3-B7B72D7FC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3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5544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49AE845-C469-471E-A2FA-801149E8A3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3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29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3BCBCC13-98AD-4593-9E71-6183C8CDE0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973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0F3008BE-D113-4E1D-87C2-92E6D7BE4D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192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319</Words>
  <Application>Microsoft Office PowerPoint</Application>
  <PresentationFormat>寬螢幕</PresentationFormat>
  <Paragraphs>10</Paragraphs>
  <Slides>10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佈景主題</vt:lpstr>
      <vt:lpstr>2021-9-14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2021-9-14</dc:title>
  <dc:creator>wei liu</dc:creator>
  <cp:lastModifiedBy>wei liu</cp:lastModifiedBy>
  <cp:revision>28</cp:revision>
  <dcterms:created xsi:type="dcterms:W3CDTF">2021-09-14T15:25:08Z</dcterms:created>
  <dcterms:modified xsi:type="dcterms:W3CDTF">2021-09-14T15:47:58Z</dcterms:modified>
</cp:coreProperties>
</file>

<file path=docProps/thumbnail.jpeg>
</file>